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of 3,900 purchases to reveal spending patterns, segments, product preferences, subscription effects, and actionable business recommendations.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6405"/>
            <a:ext cx="80962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Recommendations &amp;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12382"/>
            <a:ext cx="3115985" cy="2723317"/>
          </a:xfrm>
          <a:prstGeom prst="roundRect">
            <a:avLst>
              <a:gd name="adj" fmla="val 53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29" y="1912382"/>
            <a:ext cx="121920" cy="27233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2159437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3001804"/>
            <a:ext cx="25304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conversion among repeat buyers.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090868" y="1912382"/>
            <a:ext cx="3115985" cy="2723317"/>
          </a:xfrm>
          <a:prstGeom prst="roundRect">
            <a:avLst>
              <a:gd name="adj" fmla="val 53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88" y="1912382"/>
            <a:ext cx="121920" cy="27233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29363" y="2159437"/>
            <a:ext cx="2530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429363" y="2645569"/>
            <a:ext cx="25304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more customers into the Loyal segment.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423428" y="1912382"/>
            <a:ext cx="3115985" cy="2723317"/>
          </a:xfrm>
          <a:prstGeom prst="roundRect">
            <a:avLst>
              <a:gd name="adj" fmla="val 53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1912382"/>
            <a:ext cx="121920" cy="27233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61923" y="2159437"/>
            <a:ext cx="25304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61923" y="3001804"/>
            <a:ext cx="25304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discount-driven sales (e.g., Hat 50%) with margin preservation.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10755987" y="1912382"/>
            <a:ext cx="3116104" cy="2723317"/>
          </a:xfrm>
          <a:prstGeom prst="roundRect">
            <a:avLst>
              <a:gd name="adj" fmla="val 537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507" y="1912382"/>
            <a:ext cx="121920" cy="27233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094482" y="2159437"/>
            <a:ext cx="25305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094482" y="2645569"/>
            <a:ext cx="25305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campaigns on high-revenue age groups and express-shipping users.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758309" y="4852273"/>
            <a:ext cx="3115985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4852273"/>
            <a:ext cx="121920" cy="202037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96804" y="5099328"/>
            <a:ext cx="2530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096804" y="5585460"/>
            <a:ext cx="2530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items across channels.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8309" y="71163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Power BI dashboard visualizes these insights and supports executive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4188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Snapshot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79514"/>
            <a:ext cx="2398038" cy="3708202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003709"/>
            <a:ext cx="1949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89841"/>
            <a:ext cx="194964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rows · 18 columns covering demographics, purchases, and behavior.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372922" y="2779514"/>
            <a:ext cx="2398038" cy="3708202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597116" y="3003709"/>
            <a:ext cx="1949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97116" y="3489841"/>
            <a:ext cx="1949648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Item, Category, Purchase Amount, Season, Review Rating, Subscription, Shipping.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987534" y="2779514"/>
            <a:ext cx="2398038" cy="3708202"/>
          </a:xfrm>
          <a:prstGeom prst="roundRect">
            <a:avLst>
              <a:gd name="adj" fmla="val 135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11729" y="3003709"/>
            <a:ext cx="1949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1729" y="3489841"/>
            <a:ext cx="19496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37 missing values in Review Rating; handled during cleaning.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3001" y="796290"/>
            <a:ext cx="7816691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&amp; Feature Engineering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001" y="2264688"/>
            <a:ext cx="7865983" cy="44573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40466" y="1703070"/>
            <a:ext cx="169664" cy="1235035"/>
          </a:xfrm>
          <a:prstGeom prst="roundRect">
            <a:avLst>
              <a:gd name="adj" fmla="val 150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43003" y="1872734"/>
            <a:ext cx="2232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43003" y="2284571"/>
            <a:ext cx="3741896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Review Rating by category median; checked nulls.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9694902" y="3070979"/>
            <a:ext cx="169664" cy="1235035"/>
          </a:xfrm>
          <a:prstGeom prst="roundRect">
            <a:avLst>
              <a:gd name="adj" fmla="val 150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97440" y="3240643"/>
            <a:ext cx="2232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97440" y="3652480"/>
            <a:ext cx="3487460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readability.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949458" y="4438888"/>
            <a:ext cx="169664" cy="1235035"/>
          </a:xfrm>
          <a:prstGeom prst="roundRect">
            <a:avLst>
              <a:gd name="adj" fmla="val 150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51996" y="4608552"/>
            <a:ext cx="2232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51996" y="5020389"/>
            <a:ext cx="3232904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0204013" y="5806797"/>
            <a:ext cx="169664" cy="1476970"/>
          </a:xfrm>
          <a:prstGeom prst="roundRect">
            <a:avLst>
              <a:gd name="adj" fmla="val 1500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506551" y="5976461"/>
            <a:ext cx="2232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Pruning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506551" y="6388298"/>
            <a:ext cx="29783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Dropped redundant promo_code_used after consistency checks.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9528"/>
            <a:ext cx="83436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 &amp; Workflow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70879"/>
            <a:ext cx="8338899" cy="4725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466" y="3149203"/>
            <a:ext cx="424612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DataFrame loaded into MySQL for SQL analysis. Combined Python exploratory work with MySQL/Workbench queries to answer business questions.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33466" y="5077658"/>
            <a:ext cx="42461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pipeline supports repeatable analysis and dashboarding in Power BI.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7887" y="490776"/>
            <a:ext cx="4439960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Insights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887" y="2300764"/>
            <a:ext cx="7821335" cy="43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28321" y="1361003"/>
            <a:ext cx="4021574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higher total revenue (157,890) vs. female (75,191). Use this to inform targeted promotions and product focus.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321" y="2228850"/>
            <a:ext cx="4021574" cy="5362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05326"/>
            <a:ext cx="59020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Products &amp; Ratings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751302"/>
            <a:ext cx="891778" cy="1114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0835" y="3751302"/>
            <a:ext cx="1912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20835" y="4237434"/>
            <a:ext cx="191285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 3.86 — top-rated product overall.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3751302"/>
            <a:ext cx="891778" cy="1114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6968" y="3751302"/>
            <a:ext cx="1912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6968" y="4237434"/>
            <a:ext cx="191285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 3.84; high in Footwear category.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3751302"/>
            <a:ext cx="891778" cy="1114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13100" y="3751302"/>
            <a:ext cx="1912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13100" y="4237434"/>
            <a:ext cx="191285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 3.82; strong performer in footwear.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3751302"/>
            <a:ext cx="891778" cy="11146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9233" y="3751302"/>
            <a:ext cx="1912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9233" y="4237434"/>
            <a:ext cx="191285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 rating 3.80; also highest discount rate (50%).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3123" y="481013"/>
            <a:ext cx="5922169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&amp; Purchase Behavior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123" y="2296716"/>
            <a:ext cx="7840147" cy="43904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33560" y="1353979"/>
            <a:ext cx="403109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spend slightly more on average. Consider promotions tied to faster shipping to increase AOV.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0" y="2225397"/>
            <a:ext cx="4031099" cy="5374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76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Segments &amp; Subscriptions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4622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3.9K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413182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4617958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records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77419" y="314622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7419" y="413182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77419" y="4617958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order amount across dataset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10129" y="3146227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3.75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129" y="4131826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10129" y="4617958"/>
            <a:ext cx="23619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review rating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590180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breakdown: Yes 27% · No 73%. Subscriber metrics: 1,053 subscribers (avg spend 59.49, total revenue 62,645) vs. non-subscribers (2,847 customers, avg 59.87, total 170,436).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7655" y="1043226"/>
            <a:ext cx="4233863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Segmentation &amp; Top Categories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655" y="1580078"/>
            <a:ext cx="757357" cy="757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47655" y="2413397"/>
            <a:ext cx="150995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Accessories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3147655" y="2662833"/>
            <a:ext cx="2735342" cy="28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items: Jewelry (171), Sunglasses (161), Belt (161).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55" y="3065145"/>
            <a:ext cx="757357" cy="757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47655" y="3898463"/>
            <a:ext cx="150995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Clothing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3147655" y="4147899"/>
            <a:ext cx="2735342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items: Blouse (171), Pants (171), Shirt (169).</a:t>
            </a:r>
            <a:endParaRPr lang="en-US" sz="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55" y="4409837"/>
            <a:ext cx="757357" cy="7573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147655" y="5243155"/>
            <a:ext cx="150995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Footwear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3147655" y="5492591"/>
            <a:ext cx="2735342" cy="28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items: Sandals (160), Shoes (150), Sneakers (145).</a:t>
            </a:r>
            <a:endParaRPr lang="en-US" sz="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55" y="5894903"/>
            <a:ext cx="757357" cy="75735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147655" y="6728222"/>
            <a:ext cx="150995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Outerwear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3147655" y="6977658"/>
            <a:ext cx="2735342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items: Jacket (163), Coat (161).</a:t>
            </a:r>
            <a:endParaRPr lang="en-US" sz="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493050"/>
            <a:ext cx="3944541" cy="33766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38275" y="3500206"/>
            <a:ext cx="1601147" cy="20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- 3116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9243735" y="3385272"/>
            <a:ext cx="1325116" cy="20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- 701</a:t>
            </a:r>
            <a:endParaRPr lang="en-US" sz="1250" dirty="0"/>
          </a:p>
        </p:txBody>
      </p:sp>
      <p:sp>
        <p:nvSpPr>
          <p:cNvPr id="18" name="Text 11"/>
          <p:cNvSpPr/>
          <p:nvPr/>
        </p:nvSpPr>
        <p:spPr>
          <a:xfrm>
            <a:off x="8587938" y="4967299"/>
            <a:ext cx="1149335" cy="200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- 83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6170414" y="5938004"/>
            <a:ext cx="5319832" cy="280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 shows dominant Loyal group (3,116). Focus retention strategies on Returning and New to grow loyalty.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2026-02-15T07:46:10Z</dcterms:created>
  <dcterms:modified xsi:type="dcterms:W3CDTF">2026-02-15T07:46:10Z</dcterms:modified>
</cp:coreProperties>
</file>